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58" r:id="rId5"/>
    <p:sldId id="259" r:id="rId6"/>
    <p:sldId id="260" r:id="rId7"/>
    <p:sldId id="261" r:id="rId8"/>
    <p:sldId id="262" r:id="rId9"/>
    <p:sldId id="267" r:id="rId10"/>
    <p:sldId id="266" r:id="rId11"/>
    <p:sldId id="264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2544" y="-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30.06.2022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Александр Дюма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789040"/>
            <a:ext cx="6552728" cy="151216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1802-1870 </a:t>
            </a:r>
            <a:r>
              <a:rPr lang="ru-RU" sz="4000" dirty="0" err="1" smtClean="0"/>
              <a:t>гг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8542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629" y="980728"/>
            <a:ext cx="5920485" cy="1466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434" y="1657760"/>
            <a:ext cx="2698726" cy="349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39515" y="5148650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i="1" dirty="0" smtClean="0"/>
              <a:t>(24 </a:t>
            </a:r>
            <a:r>
              <a:rPr lang="ru-RU" i="1" dirty="0"/>
              <a:t>июля </a:t>
            </a:r>
            <a:r>
              <a:rPr lang="ru-RU" i="1" dirty="0" smtClean="0"/>
              <a:t>1802 г., </a:t>
            </a:r>
            <a:r>
              <a:rPr lang="ru-RU" i="1" dirty="0"/>
              <a:t>Вилле-</a:t>
            </a:r>
            <a:r>
              <a:rPr lang="ru-RU" i="1" dirty="0" err="1"/>
              <a:t>Котре</a:t>
            </a:r>
            <a:r>
              <a:rPr lang="ru-RU" i="1" dirty="0"/>
              <a:t> — 5 декабря </a:t>
            </a:r>
            <a:r>
              <a:rPr lang="ru-RU" i="1" dirty="0" smtClean="0"/>
              <a:t>1870 г., </a:t>
            </a:r>
            <a:r>
              <a:rPr lang="ru-RU" i="1" dirty="0" err="1"/>
              <a:t>Пюи</a:t>
            </a:r>
            <a:r>
              <a:rPr lang="ru-RU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7073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44824"/>
            <a:ext cx="6248400" cy="1456373"/>
          </a:xfrm>
        </p:spPr>
        <p:txBody>
          <a:bodyPr>
            <a:normAutofit/>
          </a:bodyPr>
          <a:lstStyle/>
          <a:p>
            <a:r>
              <a:rPr lang="ru-RU" sz="4400" dirty="0" smtClean="0"/>
              <a:t>Александр Дюма</a:t>
            </a:r>
            <a:endParaRPr lang="ru-RU" sz="4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2852936"/>
            <a:ext cx="6984776" cy="266429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французский писатель, драматург и журналист. Его труды были переведены почти на сто языков, он — один из самых читаемых французских авторов.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Дюма заработал свою репутацию благодаря двум самым известным романам </a:t>
            </a:r>
            <a:r>
              <a:rPr lang="ru-RU" dirty="0" smtClean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«Граф Монте-Кристо» и «Три мушкетёра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56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32" y="4149080"/>
            <a:ext cx="6624736" cy="144016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Поскольку сын Дюма также носил имя Александр и также был писателем, </a:t>
            </a:r>
            <a:r>
              <a:rPr lang="ru-RU" dirty="0" smtClean="0"/>
              <a:t> </a:t>
            </a:r>
            <a:r>
              <a:rPr lang="ru-RU" dirty="0"/>
              <a:t>при упоминании Дюма-старшего часто добавляют уточнение «-отец».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96752"/>
            <a:ext cx="2790582" cy="2987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2784" y="1124744"/>
            <a:ext cx="2442543" cy="31314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85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884" y="1340768"/>
            <a:ext cx="6694487" cy="385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86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412776"/>
            <a:ext cx="6248400" cy="1456373"/>
          </a:xfrm>
        </p:spPr>
        <p:txBody>
          <a:bodyPr>
            <a:normAutofit fontScale="90000"/>
          </a:bodyPr>
          <a:lstStyle/>
          <a:p>
            <a:r>
              <a:rPr lang="ru-RU" dirty="0"/>
              <a:t>Интересные факты из жизни Александра </a:t>
            </a:r>
            <a:r>
              <a:rPr lang="ru-RU" dirty="0" smtClean="0"/>
              <a:t>Дюма: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475656" y="3645024"/>
            <a:ext cx="6248400" cy="1566862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Его </a:t>
            </a:r>
            <a:r>
              <a:rPr lang="ru-RU" dirty="0">
                <a:solidFill>
                  <a:schemeClr val="tx1"/>
                </a:solidFill>
              </a:rPr>
              <a:t>бабушка была рабыней, причем чернокожей. Также его дед всех своих детей, их было четверо, передал в рабство. Однако позже он одного купил назад, который и стал отцом </a:t>
            </a:r>
            <a:r>
              <a:rPr lang="ru-RU" dirty="0" smtClean="0">
                <a:solidFill>
                  <a:schemeClr val="tx1"/>
                </a:solidFill>
              </a:rPr>
              <a:t>Александра;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17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19672" y="1700808"/>
            <a:ext cx="6336704" cy="309634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Предки </a:t>
            </a:r>
            <a:r>
              <a:rPr lang="ru-RU" sz="2800" dirty="0">
                <a:solidFill>
                  <a:schemeClr val="tx1"/>
                </a:solidFill>
              </a:rPr>
              <a:t>Пушкина и Дюма жили в </a:t>
            </a:r>
            <a:r>
              <a:rPr lang="ru-RU" sz="2800" dirty="0" smtClean="0">
                <a:solidFill>
                  <a:schemeClr val="tx1"/>
                </a:solidFill>
              </a:rPr>
              <a:t>Африке и </a:t>
            </a:r>
            <a:r>
              <a:rPr lang="ru-RU" sz="2800" dirty="0">
                <a:solidFill>
                  <a:schemeClr val="tx1"/>
                </a:solidFill>
              </a:rPr>
              <a:t>жили рядом. Пушкин является африканского происхождения на </a:t>
            </a:r>
            <a:r>
              <a:rPr lang="ru-RU" sz="2800" dirty="0" smtClean="0">
                <a:solidFill>
                  <a:schemeClr val="tx1"/>
                </a:solidFill>
              </a:rPr>
              <a:t>восьмую часть</a:t>
            </a:r>
            <a:r>
              <a:rPr lang="ru-RU" sz="2800" dirty="0">
                <a:solidFill>
                  <a:schemeClr val="tx1"/>
                </a:solidFill>
              </a:rPr>
              <a:t>, а Дюма на </a:t>
            </a:r>
            <a:r>
              <a:rPr lang="ru-RU" sz="2800" dirty="0" smtClean="0">
                <a:solidFill>
                  <a:schemeClr val="tx1"/>
                </a:solidFill>
              </a:rPr>
              <a:t>четвертую;</a:t>
            </a:r>
          </a:p>
          <a:p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79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43608" y="1268760"/>
            <a:ext cx="7128792" cy="468052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Дюма </a:t>
            </a:r>
            <a:r>
              <a:rPr lang="ru-RU" sz="2400" dirty="0">
                <a:solidFill>
                  <a:schemeClr val="tx1"/>
                </a:solidFill>
              </a:rPr>
              <a:t>самый первый написал рассказ о декабристах. Роман «Учитель фехтования» был написан спустя пятнадцать лет после восстания;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Писатель </a:t>
            </a:r>
            <a:r>
              <a:rPr lang="ru-RU" sz="2400" dirty="0">
                <a:solidFill>
                  <a:schemeClr val="tx1"/>
                </a:solidFill>
              </a:rPr>
              <a:t>много времени провел в </a:t>
            </a:r>
            <a:r>
              <a:rPr lang="ru-RU" sz="2400" dirty="0" smtClean="0">
                <a:solidFill>
                  <a:schemeClr val="tx1"/>
                </a:solidFill>
              </a:rPr>
              <a:t>России и на русском языке </a:t>
            </a:r>
            <a:r>
              <a:rPr lang="ru-RU" sz="2400" dirty="0">
                <a:solidFill>
                  <a:schemeClr val="tx1"/>
                </a:solidFill>
              </a:rPr>
              <a:t>написал  </a:t>
            </a:r>
            <a:r>
              <a:rPr lang="ru-RU" sz="2400" dirty="0" smtClean="0">
                <a:solidFill>
                  <a:schemeClr val="tx1"/>
                </a:solidFill>
              </a:rPr>
              <a:t>девятнадцать про</a:t>
            </a:r>
            <a:r>
              <a:rPr lang="ru-RU" sz="2400" dirty="0" smtClean="0">
                <a:solidFill>
                  <a:schemeClr val="tx1"/>
                </a:solidFill>
              </a:rPr>
              <a:t>изведений </a:t>
            </a:r>
            <a:endParaRPr lang="ru-RU" sz="2400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37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20" y="1196752"/>
            <a:ext cx="3602487" cy="4322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97807" y="1196752"/>
            <a:ext cx="41226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/>
              <a:t> </a:t>
            </a:r>
            <a:r>
              <a:rPr lang="ru-RU" sz="2400" i="1" dirty="0" smtClean="0"/>
              <a:t>Дюма много работал. В среднем писатель проводил время за написанием своих произведений по 16 часов в сутки. За свою жизнь он написал более 500 работ, все они были на самые разнообразные темы;</a:t>
            </a:r>
          </a:p>
          <a:p>
            <a:endParaRPr lang="ru-RU" sz="1600" i="1" dirty="0" smtClean="0"/>
          </a:p>
          <a:p>
            <a:r>
              <a:rPr lang="ru-RU" sz="1600" i="1" dirty="0" smtClean="0"/>
              <a:t>.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644835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1124744"/>
            <a:ext cx="6804198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i="1" dirty="0" smtClean="0"/>
              <a:t>Дюма </a:t>
            </a:r>
            <a:r>
              <a:rPr lang="ru-RU" sz="2300" i="1" dirty="0"/>
              <a:t>был учителем принца из самих Бонапартов. Писатель </a:t>
            </a:r>
            <a:r>
              <a:rPr lang="ru-RU" sz="2300" i="1" dirty="0" smtClean="0"/>
              <a:t>учил </a:t>
            </a:r>
            <a:r>
              <a:rPr lang="ru-RU" sz="2300" i="1" dirty="0"/>
              <a:t>племянника </a:t>
            </a:r>
            <a:r>
              <a:rPr lang="ru-RU" sz="2300" i="1" dirty="0" smtClean="0"/>
              <a:t>Наполеона;</a:t>
            </a:r>
            <a:endParaRPr lang="ru-RU" sz="2300" i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91744"/>
            <a:ext cx="3609424" cy="36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346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1600" y="1124744"/>
            <a:ext cx="7272808" cy="3816424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1"/>
                </a:solidFill>
              </a:rPr>
              <a:t>Дюма </a:t>
            </a:r>
            <a:r>
              <a:rPr lang="ru-RU" sz="2200" dirty="0">
                <a:solidFill>
                  <a:schemeClr val="tx1"/>
                </a:solidFill>
              </a:rPr>
              <a:t>любил спорить. Он был азартным человеком, один раз даже </a:t>
            </a:r>
            <a:r>
              <a:rPr lang="ru-RU" sz="2200" dirty="0" smtClean="0">
                <a:solidFill>
                  <a:schemeClr val="tx1"/>
                </a:solidFill>
              </a:rPr>
              <a:t>проспорил так, что в проигравшего </a:t>
            </a:r>
            <a:r>
              <a:rPr lang="ru-RU" sz="2200" dirty="0">
                <a:solidFill>
                  <a:schemeClr val="tx1"/>
                </a:solidFill>
              </a:rPr>
              <a:t>должны </a:t>
            </a:r>
            <a:r>
              <a:rPr lang="ru-RU" sz="2200" dirty="0" smtClean="0">
                <a:solidFill>
                  <a:schemeClr val="tx1"/>
                </a:solidFill>
              </a:rPr>
              <a:t>были стрелять</a:t>
            </a:r>
            <a:r>
              <a:rPr lang="ru-RU" sz="2200" dirty="0">
                <a:solidFill>
                  <a:schemeClr val="tx1"/>
                </a:solidFill>
              </a:rPr>
              <a:t>. </a:t>
            </a:r>
            <a:r>
              <a:rPr lang="ru-RU" sz="2200" dirty="0" smtClean="0">
                <a:solidFill>
                  <a:schemeClr val="tx1"/>
                </a:solidFill>
              </a:rPr>
              <a:t>Он проспорил, однако </a:t>
            </a:r>
            <a:r>
              <a:rPr lang="ru-RU" sz="2200" dirty="0">
                <a:solidFill>
                  <a:schemeClr val="tx1"/>
                </a:solidFill>
              </a:rPr>
              <a:t>вышел </a:t>
            </a:r>
            <a:r>
              <a:rPr lang="ru-RU" sz="2200" dirty="0" smtClean="0">
                <a:solidFill>
                  <a:schemeClr val="tx1"/>
                </a:solidFill>
              </a:rPr>
              <a:t>живой. Выстреливший промахнулся, и Дюма </a:t>
            </a:r>
            <a:r>
              <a:rPr lang="ru-RU" sz="2200" dirty="0">
                <a:solidFill>
                  <a:schemeClr val="tx1"/>
                </a:solidFill>
              </a:rPr>
              <a:t>тотчас как ни в чем не бывало выпил </a:t>
            </a:r>
            <a:r>
              <a:rPr lang="ru-RU" sz="2200" dirty="0" smtClean="0">
                <a:solidFill>
                  <a:schemeClr val="tx1"/>
                </a:solidFill>
              </a:rPr>
              <a:t>бокал вина;</a:t>
            </a:r>
          </a:p>
          <a:p>
            <a:r>
              <a:rPr lang="ru-RU" sz="2200" dirty="0" smtClean="0">
                <a:solidFill>
                  <a:schemeClr val="tx1"/>
                </a:solidFill>
              </a:rPr>
              <a:t>Дюма </a:t>
            </a:r>
            <a:r>
              <a:rPr lang="ru-RU" sz="2200" dirty="0" smtClean="0">
                <a:solidFill>
                  <a:schemeClr val="tx1"/>
                </a:solidFill>
              </a:rPr>
              <a:t>пользовался женским успехом. </a:t>
            </a:r>
            <a:r>
              <a:rPr lang="ru-RU" sz="2200" dirty="0" smtClean="0">
                <a:solidFill>
                  <a:schemeClr val="tx1"/>
                </a:solidFill>
              </a:rPr>
              <a:t>В </a:t>
            </a:r>
            <a:r>
              <a:rPr lang="ru-RU" sz="2200" dirty="0">
                <a:solidFill>
                  <a:schemeClr val="tx1"/>
                </a:solidFill>
              </a:rPr>
              <a:t>Париже о нем ходили легенды, как о герое-любовнике. </a:t>
            </a:r>
          </a:p>
        </p:txBody>
      </p:sp>
    </p:spTree>
    <p:extLst>
      <p:ext uri="{BB962C8B-B14F-4D97-AF65-F5344CB8AC3E}">
        <p14:creationId xmlns:p14="http://schemas.microsoft.com/office/powerpoint/2010/main" val="3418413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864" y="2132856"/>
            <a:ext cx="624840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66144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44</TotalTime>
  <Words>301</Words>
  <Application>Microsoft Office PowerPoint</Application>
  <PresentationFormat>Экран (4:3)</PresentationFormat>
  <Paragraphs>19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Кутюр</vt:lpstr>
      <vt:lpstr>Александр Дюма</vt:lpstr>
      <vt:lpstr>Презентация PowerPoint</vt:lpstr>
      <vt:lpstr>Александр Дюма</vt:lpstr>
      <vt:lpstr>Презентация PowerPoint</vt:lpstr>
      <vt:lpstr>Презентация PowerPoint</vt:lpstr>
      <vt:lpstr>Интересные факты из жизни Александра Дюма: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Дюма</dc:title>
  <dc:creator>Студент</dc:creator>
  <cp:lastModifiedBy>Владелец</cp:lastModifiedBy>
  <cp:revision>7</cp:revision>
  <dcterms:created xsi:type="dcterms:W3CDTF">2017-04-11T08:34:27Z</dcterms:created>
  <dcterms:modified xsi:type="dcterms:W3CDTF">2022-06-30T11:30:10Z</dcterms:modified>
</cp:coreProperties>
</file>