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4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coolchtivo.blogspot.com/2020/01/blog-post30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.fishki.net/upload/post/2016/07/10/2007851/1827578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225" y="-73306"/>
            <a:ext cx="9369635" cy="645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06852" y="980728"/>
            <a:ext cx="559858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0" b="1" i="1" dirty="0" smtClean="0">
                <a:solidFill>
                  <a:srgbClr val="FF0000"/>
                </a:solidFill>
              </a:rPr>
              <a:t>Верю в</a:t>
            </a:r>
          </a:p>
          <a:p>
            <a:pPr algn="ctr"/>
            <a:r>
              <a:rPr lang="ru-RU" sz="8000" b="1" i="1" dirty="0" smtClean="0">
                <a:solidFill>
                  <a:srgbClr val="FF0000"/>
                </a:solidFill>
              </a:rPr>
              <a:t> мальчишек</a:t>
            </a:r>
            <a:endParaRPr lang="ru-RU" sz="8000" b="1" i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27798" y="5445612"/>
            <a:ext cx="4104457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(1905 – 1970)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95187" y="14735"/>
            <a:ext cx="6099619" cy="76944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Лев Абрамович Кассиль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47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tatic.ozone.ru/multimedia/10143696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6" y="13288"/>
            <a:ext cx="2829020" cy="417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" t="2151" b="8120"/>
          <a:stretch/>
        </p:blipFill>
        <p:spPr bwMode="auto">
          <a:xfrm>
            <a:off x="110952" y="3151536"/>
            <a:ext cx="2952328" cy="362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19872" y="980728"/>
            <a:ext cx="47525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Повесть "</a:t>
            </a:r>
            <a:r>
              <a:rPr lang="ru-RU" b="1" dirty="0"/>
              <a:t>Черемыш</a:t>
            </a:r>
            <a:r>
              <a:rPr lang="ru-RU" dirty="0"/>
              <a:t> - брат героя" (1938 год), написанная блестящим "кассильским" языком, увлекает юного читателя напряженной интригой и, вместе с тем, учит его честности, настоящей дружбе и умению прощать ошибки товарищей. ....</a:t>
            </a:r>
          </a:p>
        </p:txBody>
      </p:sp>
    </p:spTree>
    <p:extLst>
      <p:ext uri="{BB962C8B-B14F-4D97-AF65-F5344CB8AC3E}">
        <p14:creationId xmlns:p14="http://schemas.microsoft.com/office/powerpoint/2010/main" val="2687118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11713"/>
            <a:ext cx="9666312" cy="724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17" y="404663"/>
            <a:ext cx="3847285" cy="6120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55302" y="908720"/>
            <a:ext cx="53304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"</a:t>
            </a:r>
            <a:r>
              <a:rPr lang="ru-RU" b="1" dirty="0"/>
              <a:t>Дорогие</a:t>
            </a:r>
            <a:r>
              <a:rPr lang="ru-RU" dirty="0"/>
              <a:t> </a:t>
            </a:r>
            <a:r>
              <a:rPr lang="ru-RU" b="1" dirty="0"/>
              <a:t>мои</a:t>
            </a:r>
            <a:r>
              <a:rPr lang="ru-RU" dirty="0"/>
              <a:t> </a:t>
            </a:r>
            <a:r>
              <a:rPr lang="ru-RU" b="1" dirty="0"/>
              <a:t>мальчишки</a:t>
            </a:r>
            <a:r>
              <a:rPr lang="ru-RU" dirty="0"/>
              <a:t>" - знаменитое произведение классика отечественной литературы Льва Абрамовича Кассиля </a:t>
            </a:r>
            <a:r>
              <a:rPr lang="ru-RU" dirty="0" smtClean="0"/>
              <a:t>о </a:t>
            </a:r>
            <a:r>
              <a:rPr lang="ru-RU" dirty="0"/>
              <a:t>жизни подростков в маленьком приволжском городке во время Великой Отечественной войны.</a:t>
            </a:r>
          </a:p>
        </p:txBody>
      </p:sp>
    </p:spTree>
    <p:extLst>
      <p:ext uri="{BB962C8B-B14F-4D97-AF65-F5344CB8AC3E}">
        <p14:creationId xmlns:p14="http://schemas.microsoft.com/office/powerpoint/2010/main" val="1606263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08" y="-99392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4793747" cy="623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20072" y="2132856"/>
            <a:ext cx="392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Рассказ о первой послевоенной новогодней елке. На празднике капитан рассказывает детям случай из боевой практики...</a:t>
            </a:r>
          </a:p>
        </p:txBody>
      </p:sp>
    </p:spTree>
    <p:extLst>
      <p:ext uri="{BB962C8B-B14F-4D97-AF65-F5344CB8AC3E}">
        <p14:creationId xmlns:p14="http://schemas.microsoft.com/office/powerpoint/2010/main" val="2967601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7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4" t="11922" r="12407" b="5896"/>
          <a:stretch/>
        </p:blipFill>
        <p:spPr bwMode="auto">
          <a:xfrm>
            <a:off x="899592" y="167064"/>
            <a:ext cx="3962400" cy="626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1992" y="1443840"/>
            <a:ext cx="4030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 Читали </a:t>
            </a:r>
            <a:r>
              <a:rPr lang="ru-RU" dirty="0"/>
              <a:t>эту </a:t>
            </a:r>
            <a:r>
              <a:rPr lang="ru-RU" b="1" dirty="0"/>
              <a:t>книгу</a:t>
            </a:r>
            <a:r>
              <a:rPr lang="ru-RU" dirty="0"/>
              <a:t>? ... "</a:t>
            </a:r>
            <a:r>
              <a:rPr lang="ru-RU" b="1" dirty="0"/>
              <a:t>Вратарь</a:t>
            </a:r>
            <a:r>
              <a:rPr lang="ru-RU" dirty="0"/>
              <a:t> </a:t>
            </a:r>
            <a:r>
              <a:rPr lang="ru-RU" b="1" dirty="0"/>
              <a:t>республики</a:t>
            </a:r>
            <a:r>
              <a:rPr lang="ru-RU" dirty="0"/>
              <a:t>" - одно из наиболее известных спортивных произведений Льва Кассиля. Рассказывает она, хотя по нынешним временам может быть и немного наивно, историю про то, как простой волжский паренек, никогда прежде и не интересовавшийся футболом, превратился во </a:t>
            </a:r>
            <a:r>
              <a:rPr lang="ru-RU" b="1" dirty="0"/>
              <a:t>вратаря</a:t>
            </a:r>
            <a:r>
              <a:rPr lang="ru-RU" dirty="0"/>
              <a:t> сборной страны. Ну, а как может быть иначе, если даже в самую трудную минуту рядом с ними... Одно из первых и безусловно одно из лучших произведений на спортивную тематику в нашей стране. </a:t>
            </a:r>
          </a:p>
        </p:txBody>
      </p:sp>
    </p:spTree>
    <p:extLst>
      <p:ext uri="{BB962C8B-B14F-4D97-AF65-F5344CB8AC3E}">
        <p14:creationId xmlns:p14="http://schemas.microsoft.com/office/powerpoint/2010/main" val="2934929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06418"/>
            <a:ext cx="4063261" cy="6146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764704"/>
            <a:ext cx="41078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Книга написана в 1942 году</a:t>
            </a:r>
          </a:p>
          <a:p>
            <a:r>
              <a:rPr lang="ru-RU" dirty="0" smtClean="0"/>
              <a:t>в разгар Великой Отечественной Войны</a:t>
            </a:r>
          </a:p>
          <a:p>
            <a:r>
              <a:rPr lang="ru-RU" dirty="0" smtClean="0"/>
              <a:t>Это захватывающая история о подростках, которые как могли помогали партизанам- были разведчиками. Они точно знали, что Победа будет за нами!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6024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2522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418"/>
            <a:ext cx="4189487" cy="6308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66654" tIns="-88872" rIns="-12696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rgbClr val="551A8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900" b="1" i="0" u="none" strike="noStrike" cap="none" normalizeH="0" baseline="0" smtClean="0">
              <a:ln>
                <a:noFill/>
              </a:ln>
              <a:solidFill>
                <a:srgbClr val="551A8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551A8B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551A8B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ru-RU" sz="13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66654" tIns="-88872" rIns="-12696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rgbClr val="551A8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900" b="1" i="0" u="none" strike="noStrike" cap="none" normalizeH="0" baseline="0" smtClean="0">
              <a:ln>
                <a:noFill/>
              </a:ln>
              <a:solidFill>
                <a:srgbClr val="551A8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551A8B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551A8B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ru-RU" sz="13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-66654" tIns="-88872" rIns="-12696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endParaRPr kumimoji="0" lang="ru-RU" sz="1300" b="0" i="0" u="none" strike="noStrike" cap="none" normalizeH="0" baseline="0" smtClean="0">
              <a:ln>
                <a:noFill/>
              </a:ln>
              <a:solidFill>
                <a:srgbClr val="551A8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900" b="1" i="0" u="none" strike="noStrike" cap="none" normalizeH="0" baseline="0" smtClean="0">
              <a:ln>
                <a:noFill/>
              </a:ln>
              <a:solidFill>
                <a:srgbClr val="551A8B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551A8B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ru-RU" sz="1300" b="0" i="0" u="none" strike="noStrike" cap="none" normalizeH="0" baseline="0" smtClean="0">
                <a:ln>
                  <a:noFill/>
                </a:ln>
                <a:solidFill>
                  <a:srgbClr val="551A8B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endParaRPr kumimoji="0" lang="ru-RU" sz="13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56364" y="335846"/>
            <a:ext cx="473611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Это рассказ о том, как во время Великой Отечественной войны, двоим военнослужащим было поручено сопровождать огнеопасный груз, который оказался книжками для маленьких ребят.</a:t>
            </a:r>
          </a:p>
          <a:p>
            <a:r>
              <a:rPr lang="ru-RU" dirty="0"/>
              <a:t>К категории главных героев этого произведения, можно отнести следующих персонажей:</a:t>
            </a:r>
          </a:p>
          <a:p>
            <a:r>
              <a:rPr lang="ru-RU" dirty="0"/>
              <a:t>Афанасий Гурыч - солдат, сопровождающий огнеопасный груз и любопытствующий, что это за секретный груз.</a:t>
            </a:r>
          </a:p>
          <a:p>
            <a:r>
              <a:rPr lang="ru-RU" dirty="0"/>
              <a:t>Алексей Клоков - напарник Афанасия Гурыча, погибший при артобстреле.</a:t>
            </a:r>
          </a:p>
          <a:p>
            <a:r>
              <a:rPr lang="ru-RU" dirty="0"/>
              <a:t>Даша - двенадцатилетняя девочка, которая попросилась взять её с собой.</a:t>
            </a:r>
          </a:p>
          <a:p>
            <a:r>
              <a:rPr lang="ru-RU" dirty="0"/>
              <a:t>Главная мысль этого </a:t>
            </a:r>
            <a:r>
              <a:rPr lang="ru-RU" dirty="0" smtClean="0"/>
              <a:t>рассказа заключается </a:t>
            </a:r>
            <a:r>
              <a:rPr lang="ru-RU" dirty="0"/>
              <a:t>в том, что даже в очень трудных обстоятельствах, надо оставаться человеком, верным своему долгу. То есть, выручать людей попавших в беду, проявлять лучшие человеческие качества и быть обязательным, надёжным человеком.</a:t>
            </a:r>
          </a:p>
        </p:txBody>
      </p:sp>
    </p:spTree>
    <p:extLst>
      <p:ext uri="{BB962C8B-B14F-4D97-AF65-F5344CB8AC3E}">
        <p14:creationId xmlns:p14="http://schemas.microsoft.com/office/powerpoint/2010/main" val="4017497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russkajakniga.ee/wp-content/uploads/2020/03/Konduit-i-SHvambraniya-Povest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128"/>
            <a:ext cx="3890036" cy="643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5572" y="620688"/>
            <a:ext cx="46789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Это название составили два слова, каких не встретишь в обычной жизни: </a:t>
            </a:r>
            <a:r>
              <a:rPr lang="ru-RU" b="1" dirty="0"/>
              <a:t>кондуит</a:t>
            </a:r>
            <a:r>
              <a:rPr lang="ru-RU" dirty="0"/>
              <a:t> - так называли в гимназии журналы, куда записывали провинности ребят, и Швамбрания - загадочная страна, которой нет на карте. Однажды два брата - старший Леля (Лев) и младший Ося (Иосиф) - придумали целую страну и назвали ее Швамбрания. ... Что это за тайна? И при чем здесь </a:t>
            </a:r>
            <a:r>
              <a:rPr lang="ru-RU" b="1" dirty="0"/>
              <a:t>кондуит</a:t>
            </a:r>
            <a:r>
              <a:rPr lang="ru-RU" dirty="0"/>
              <a:t>? Об этом вы, наши дорогие читатели, узнаете, прочитав </a:t>
            </a:r>
            <a:r>
              <a:rPr lang="ru-RU" b="1" dirty="0"/>
              <a:t>книгу</a:t>
            </a:r>
            <a:r>
              <a:rPr lang="ru-RU" dirty="0"/>
              <a:t>, которая перед вами</a:t>
            </a:r>
          </a:p>
        </p:txBody>
      </p:sp>
    </p:spTree>
    <p:extLst>
      <p:ext uri="{BB962C8B-B14F-4D97-AF65-F5344CB8AC3E}">
        <p14:creationId xmlns:p14="http://schemas.microsoft.com/office/powerpoint/2010/main" val="2177339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ftp.libs.spb.ru/covers/images/cover_19917023_2018-11-28_16-12-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75" y="2232418"/>
            <a:ext cx="2987824" cy="4039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rbook.me/pic/b/1/3/?src=1927188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624"/>
            <a:ext cx="3058006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64088" y="260648"/>
            <a:ext cx="338437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Эти книги </a:t>
            </a:r>
            <a:r>
              <a:rPr lang="ru-RU" sz="2400" dirty="0"/>
              <a:t>о нашей Армии, которая выгнала с нашей земли и помогла соседним странам избавиться от </a:t>
            </a:r>
            <a:r>
              <a:rPr lang="ru-RU" sz="2400" dirty="0" smtClean="0"/>
              <a:t>фашистских </a:t>
            </a:r>
            <a:r>
              <a:rPr lang="ru-RU" sz="2400" dirty="0"/>
              <a:t>захватчиков, о славных защитниках.</a:t>
            </a:r>
            <a:br>
              <a:rPr lang="ru-RU" sz="2400" dirty="0"/>
            </a:br>
            <a:r>
              <a:rPr lang="ru-RU" sz="2400" dirty="0"/>
              <a:t>Полностраничные и разного формата на каждом развороте замечательные динамичные цветные рисунки с крупным изображением сцен военных действий, техники и солдат.</a:t>
            </a:r>
          </a:p>
        </p:txBody>
      </p:sp>
    </p:spTree>
    <p:extLst>
      <p:ext uri="{BB962C8B-B14F-4D97-AF65-F5344CB8AC3E}">
        <p14:creationId xmlns:p14="http://schemas.microsoft.com/office/powerpoint/2010/main" val="592782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413" y="-243407"/>
            <a:ext cx="9642952" cy="723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img-gorod.ru/upload/iblock/64d/64dd4c00c5e7994fe77594a9f0c6b6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05307"/>
            <a:ext cx="4574517" cy="584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2040" y="2551836"/>
            <a:ext cx="4032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b="1" dirty="0"/>
              <a:t>Рассказы</a:t>
            </a:r>
            <a:r>
              <a:rPr lang="ru-RU" dirty="0"/>
              <a:t>, собранные в этой </a:t>
            </a:r>
            <a:r>
              <a:rPr lang="ru-RU" b="1" dirty="0"/>
              <a:t>книге</a:t>
            </a:r>
            <a:r>
              <a:rPr lang="ru-RU" dirty="0"/>
              <a:t>, Лев </a:t>
            </a:r>
            <a:r>
              <a:rPr lang="ru-RU" b="1" dirty="0"/>
              <a:t>Кассиль</a:t>
            </a:r>
            <a:r>
              <a:rPr lang="ru-RU" dirty="0"/>
              <a:t> написал в годы Великой Отечественной </a:t>
            </a:r>
            <a:r>
              <a:rPr lang="ru-RU" b="1" dirty="0"/>
              <a:t>войны</a:t>
            </a:r>
            <a:r>
              <a:rPr lang="ru-RU" dirty="0"/>
              <a:t>. За каждым из них стоит реальная история - о мужестве и героизме русского народа на фронте и в тылу.</a:t>
            </a:r>
          </a:p>
        </p:txBody>
      </p:sp>
    </p:spTree>
    <p:extLst>
      <p:ext uri="{BB962C8B-B14F-4D97-AF65-F5344CB8AC3E}">
        <p14:creationId xmlns:p14="http://schemas.microsoft.com/office/powerpoint/2010/main" val="3161522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06846"/>
            <a:ext cx="4314298" cy="6382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16016" y="2690336"/>
            <a:ext cx="214198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Рассказ написан в 1940 году, тогда же напечатан в журнале "Пионер" и вышел отдельной </a:t>
            </a:r>
            <a:r>
              <a:rPr lang="ru-RU" b="1" dirty="0"/>
              <a:t>книгой</a:t>
            </a:r>
            <a:r>
              <a:rPr lang="ru-RU" dirty="0"/>
              <a:t> в серии "</a:t>
            </a:r>
            <a:r>
              <a:rPr lang="ru-RU" b="1" dirty="0"/>
              <a:t>Книга</a:t>
            </a:r>
            <a:r>
              <a:rPr lang="ru-RU" dirty="0"/>
              <a:t> за </a:t>
            </a:r>
            <a:r>
              <a:rPr lang="ru-RU" b="1" dirty="0"/>
              <a:t>книгой</a:t>
            </a:r>
            <a:r>
              <a:rPr lang="ru-RU" dirty="0"/>
              <a:t>" Детиздата в 1941 году. Особую известность этот рассказ получил у радиослушателей...</a:t>
            </a:r>
          </a:p>
        </p:txBody>
      </p:sp>
    </p:spTree>
    <p:extLst>
      <p:ext uri="{BB962C8B-B14F-4D97-AF65-F5344CB8AC3E}">
        <p14:creationId xmlns:p14="http://schemas.microsoft.com/office/powerpoint/2010/main" val="249243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reeppt.ru/Prew2/23Feb/StarsPrintPr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820" y="-261615"/>
            <a:ext cx="9492820" cy="711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1"/>
            <a:ext cx="4103018" cy="65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78036" y="2136339"/>
            <a:ext cx="42984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"</a:t>
            </a:r>
            <a:r>
              <a:rPr lang="ru-RU" b="1" dirty="0" smtClean="0"/>
              <a:t>Будьте</a:t>
            </a:r>
            <a:r>
              <a:rPr lang="ru-RU" dirty="0"/>
              <a:t> </a:t>
            </a:r>
            <a:r>
              <a:rPr lang="ru-RU" b="1" dirty="0"/>
              <a:t>готовы</a:t>
            </a:r>
            <a:r>
              <a:rPr lang="ru-RU" dirty="0"/>
              <a:t>, Ваше высочество!" - знаменитая повесть Льва </a:t>
            </a:r>
            <a:r>
              <a:rPr lang="ru-RU" b="1" dirty="0"/>
              <a:t>Кассиля</a:t>
            </a:r>
            <a:r>
              <a:rPr lang="ru-RU" dirty="0"/>
              <a:t> о дружбе между искренними и честными ребятами и самым настоящим принцем из чудесной страны Джунгахоры. Думаете, у настоящих принцев не бывает друзей? Ошибаетесь! Ещё как бывают! Особенно если он знакомится с ними в пионерском лагере...</a:t>
            </a:r>
          </a:p>
        </p:txBody>
      </p:sp>
    </p:spTree>
    <p:extLst>
      <p:ext uri="{BB962C8B-B14F-4D97-AF65-F5344CB8AC3E}">
        <p14:creationId xmlns:p14="http://schemas.microsoft.com/office/powerpoint/2010/main" val="10438061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250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Владелец</cp:lastModifiedBy>
  <cp:revision>13</cp:revision>
  <dcterms:created xsi:type="dcterms:W3CDTF">2020-07-03T11:22:21Z</dcterms:created>
  <dcterms:modified xsi:type="dcterms:W3CDTF">2020-07-10T08:29:49Z</dcterms:modified>
</cp:coreProperties>
</file>