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sldIdLst>
    <p:sldId id="257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0" r:id="rId12"/>
    <p:sldId id="289" r:id="rId13"/>
  </p:sldIdLst>
  <p:sldSz cx="9144000" cy="6858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080F8-F5F9-43EA-9F48-6875E578A7BD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67F9F-8EEE-4B99-BE82-D678898ABA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06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15F29-32A7-4343-828A-C5892DC2344F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91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15F29-32A7-4343-828A-C5892DC2344F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2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42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69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2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25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414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29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2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42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85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6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4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1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6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Рамка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00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05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92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60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84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2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0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5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22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Рамка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Рамка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34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8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4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7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62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B801E-57C9-4EE6-BA24-6F14C49ECC7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4E30-7BB5-4EF7-96DF-516346013E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10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5CB7B-7E35-4B4A-887D-8D29526700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2BE4E-B255-4051-AB40-EBED1B743E3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Рамка 15"/>
          <p:cNvSpPr/>
          <p:nvPr/>
        </p:nvSpPr>
        <p:spPr>
          <a:xfrm>
            <a:off x="-9726" y="22848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391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2F09A-8B8B-44F9-ADAA-9E2AFBAA24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4C170-9616-468F-BD2A-A4D81A62CA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674"/>
            </a:avLst>
          </a:prstGeom>
          <a:solidFill>
            <a:srgbClr val="A8E2C5"/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41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jpeg"/><Relationship Id="rId11" Type="http://schemas.microsoft.com/office/2007/relationships/hdphoto" Target="../media/hdphoto1.wdp"/><Relationship Id="rId5" Type="http://schemas.microsoft.com/office/2007/relationships/hdphoto" Target="../media/hdphoto5.wdp"/><Relationship Id="rId10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jpg"/><Relationship Id="rId7" Type="http://schemas.microsoft.com/office/2007/relationships/hdphoto" Target="../media/hdphoto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jpg"/><Relationship Id="rId7" Type="http://schemas.microsoft.com/office/2007/relationships/hdphoto" Target="../media/hdphoto3.wdp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4.jpg"/><Relationship Id="rId7" Type="http://schemas.microsoft.com/office/2007/relationships/hdphoto" Target="../media/hdphoto3.wdp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26.jpeg"/><Relationship Id="rId4" Type="http://schemas.openxmlformats.org/officeDocument/2006/relationships/image" Target="../media/image25.jp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jpg"/><Relationship Id="rId7" Type="http://schemas.microsoft.com/office/2007/relationships/hdphoto" Target="../media/hdphoto3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18" Type="http://schemas.microsoft.com/office/2007/relationships/hdphoto" Target="../media/hdphoto12.wdp"/><Relationship Id="rId26" Type="http://schemas.microsoft.com/office/2007/relationships/hdphoto" Target="../media/hdphoto3.wdp"/><Relationship Id="rId3" Type="http://schemas.openxmlformats.org/officeDocument/2006/relationships/image" Target="../media/image31.jpeg"/><Relationship Id="rId21" Type="http://schemas.openxmlformats.org/officeDocument/2006/relationships/image" Target="../media/image41.png"/><Relationship Id="rId7" Type="http://schemas.microsoft.com/office/2007/relationships/hdphoto" Target="../media/hdphoto7.wdp"/><Relationship Id="rId12" Type="http://schemas.microsoft.com/office/2007/relationships/hdphoto" Target="../media/hdphoto9.wdp"/><Relationship Id="rId17" Type="http://schemas.openxmlformats.org/officeDocument/2006/relationships/image" Target="../media/image39.png"/><Relationship Id="rId25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6" Type="http://schemas.microsoft.com/office/2007/relationships/hdphoto" Target="../media/hdphoto11.wdp"/><Relationship Id="rId20" Type="http://schemas.microsoft.com/office/2007/relationships/hdphoto" Target="../media/hdphoto13.wdp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24" Type="http://schemas.microsoft.com/office/2007/relationships/hdphoto" Target="../media/hdphoto1.wdp"/><Relationship Id="rId5" Type="http://schemas.microsoft.com/office/2007/relationships/hdphoto" Target="../media/hdphoto6.wdp"/><Relationship Id="rId15" Type="http://schemas.openxmlformats.org/officeDocument/2006/relationships/image" Target="../media/image38.png"/><Relationship Id="rId23" Type="http://schemas.openxmlformats.org/officeDocument/2006/relationships/image" Target="../media/image3.png"/><Relationship Id="rId10" Type="http://schemas.openxmlformats.org/officeDocument/2006/relationships/image" Target="../media/image35.jpeg"/><Relationship Id="rId19" Type="http://schemas.openxmlformats.org/officeDocument/2006/relationships/image" Target="../media/image40.png"/><Relationship Id="rId4" Type="http://schemas.openxmlformats.org/officeDocument/2006/relationships/image" Target="../media/image32.png"/><Relationship Id="rId9" Type="http://schemas.microsoft.com/office/2007/relationships/hdphoto" Target="../media/hdphoto8.wdp"/><Relationship Id="rId14" Type="http://schemas.microsoft.com/office/2007/relationships/hdphoto" Target="../media/hdphoto10.wdp"/><Relationship Id="rId22" Type="http://schemas.microsoft.com/office/2007/relationships/hdphoto" Target="../media/hdphoto1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83" y="537972"/>
            <a:ext cx="3187196" cy="478079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3863440" y="612261"/>
            <a:ext cx="51986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Выберите иллюстрацию </a:t>
            </a:r>
            <a:r>
              <a:rPr lang="ru-RU" sz="5000" b="1" i="1" dirty="0" smtClean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Виктора </a:t>
            </a:r>
            <a:r>
              <a:rPr lang="ru-RU" sz="5000" b="1" i="1" dirty="0" err="1" smtClean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Чижикова</a:t>
            </a:r>
            <a:r>
              <a:rPr lang="ru-RU" sz="5000" b="1" i="1" dirty="0" smtClean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ru-RU" sz="4400" b="1" i="1" dirty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– «папа» </a:t>
            </a:r>
            <a:r>
              <a:rPr lang="ru-RU" sz="4400" b="1" dirty="0">
                <a:ln>
                  <a:solidFill>
                    <a:srgbClr val="84D6AD"/>
                  </a:solidFill>
                </a:ln>
                <a:solidFill>
                  <a:sysClr val="windowText" lastClr="000000"/>
                </a:solidFill>
              </a:rPr>
              <a:t>самого ласкового Миши»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4486588" y="4658427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7960849" y="218997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6">
            <a:lum bright="-12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28" b="87885" l="18893" r="87948">
                        <a14:foregroundMark x1="56352" y1="28414" x2="56352" y2="28414"/>
                        <a14:foregroundMark x1="45603" y1="27974" x2="45603" y2="27974"/>
                        <a14:backgroundMark x1="53746" y1="10352" x2="53746" y2="103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8168" r="14404" b="14270"/>
          <a:stretch/>
        </p:blipFill>
        <p:spPr bwMode="auto">
          <a:xfrm flipH="1">
            <a:off x="-108520" y="2822074"/>
            <a:ext cx="2454878" cy="3818922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0" y="175517"/>
            <a:ext cx="813271" cy="4970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7932436" y="4731535"/>
            <a:ext cx="702704" cy="4295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36" b="88525" l="2740" r="890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7682" r="20711" b="22740"/>
          <a:stretch/>
        </p:blipFill>
        <p:spPr>
          <a:xfrm flipH="1">
            <a:off x="1834290" y="6236862"/>
            <a:ext cx="592855" cy="40333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36" b="88525" l="2740" r="890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7682" r="20711" b="22740"/>
          <a:stretch/>
        </p:blipFill>
        <p:spPr>
          <a:xfrm flipH="1">
            <a:off x="4200855" y="3111471"/>
            <a:ext cx="592855" cy="4033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33615" y="5661248"/>
            <a:ext cx="5294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/>
              <a:t>(</a:t>
            </a:r>
            <a:r>
              <a:rPr lang="ru-RU" b="1" i="1" dirty="0" smtClean="0"/>
              <a:t>Если вы неправильно  отгадали иллюстрацию,</a:t>
            </a:r>
          </a:p>
          <a:p>
            <a:r>
              <a:rPr lang="ru-RU" b="1" i="1" dirty="0" smtClean="0"/>
              <a:t> то при нажатии  на изображение она исчезнет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3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995" y="1098010"/>
            <a:ext cx="2670901" cy="2972954"/>
          </a:xfrm>
          <a:prstGeom prst="rect">
            <a:avLst/>
          </a:prstGeom>
          <a:solidFill>
            <a:srgbClr val="FFFFDD"/>
          </a:solidFill>
          <a:ln>
            <a:noFill/>
          </a:ln>
          <a:effectLst>
            <a:softEdge rad="1270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327" y="1337768"/>
            <a:ext cx="2901145" cy="259528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6"/>
          <a:stretch/>
        </p:blipFill>
        <p:spPr bwMode="auto">
          <a:xfrm>
            <a:off x="5364087" y="3933056"/>
            <a:ext cx="2620947" cy="27363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 descr="Левон Хачатря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02117"/>
            <a:ext cx="3318973" cy="244550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3724" y="226909"/>
            <a:ext cx="84969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i="1">
                <a:solidFill>
                  <a:srgbClr val="024434"/>
                </a:solidFill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Найдите иллюстрацию В. </a:t>
            </a:r>
            <a:r>
              <a:rPr lang="ru-RU" dirty="0" err="1"/>
              <a:t>Чижикова</a:t>
            </a:r>
            <a:r>
              <a:rPr lang="ru-RU" dirty="0"/>
              <a:t> </a:t>
            </a:r>
            <a:r>
              <a:rPr lang="ru-RU" dirty="0" smtClean="0"/>
              <a:t> к </a:t>
            </a:r>
            <a:r>
              <a:rPr lang="ru-RU" dirty="0"/>
              <a:t>сказке Успенского «Дядя Федор, пес и кот»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0" y="175517"/>
            <a:ext cx="813271" cy="4970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7932436" y="4731535"/>
            <a:ext cx="702704" cy="42951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4349943" y="5424081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4117953" y="2220704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76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0716" y="284085"/>
            <a:ext cx="8604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24434"/>
                </a:solidFill>
              </a:rPr>
              <a:t>Найдите иллюстрацию В. </a:t>
            </a:r>
            <a:r>
              <a:rPr lang="ru-RU" sz="2800" b="1" i="1" dirty="0" err="1">
                <a:solidFill>
                  <a:srgbClr val="024434"/>
                </a:solidFill>
              </a:rPr>
              <a:t>Чижикова</a:t>
            </a:r>
            <a:r>
              <a:rPr lang="ru-RU" sz="2800" b="1" i="1" dirty="0">
                <a:solidFill>
                  <a:srgbClr val="024434"/>
                </a:solidFill>
              </a:rPr>
              <a:t> </a:t>
            </a:r>
            <a:r>
              <a:rPr lang="ru-RU" sz="2800" b="1" i="1" dirty="0" smtClean="0">
                <a:solidFill>
                  <a:srgbClr val="024434"/>
                </a:solidFill>
              </a:rPr>
              <a:t> к </a:t>
            </a:r>
            <a:r>
              <a:rPr lang="ru-RU" sz="2800" b="1" i="1" dirty="0">
                <a:solidFill>
                  <a:srgbClr val="024434"/>
                </a:solidFill>
              </a:rPr>
              <a:t>сказке Волкова «Волшебник Изумрудного города»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645023"/>
            <a:ext cx="2160240" cy="28323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89286" y1="65809" x2="89286" y2="65809"/>
                        <a14:foregroundMark x1="87946" y1="56618" x2="87946" y2="566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1439886"/>
            <a:ext cx="3929373" cy="238569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1139" y="4189085"/>
            <a:ext cx="2933700" cy="228600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072" y="1439886"/>
            <a:ext cx="3404984" cy="20245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145434" y="43206"/>
            <a:ext cx="813271" cy="497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7988080" y="4599224"/>
            <a:ext cx="702704" cy="42951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335585" y="5683178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4427564" y="4036665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73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52628"/>
            <a:ext cx="2645701" cy="272444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10" y="1340766"/>
            <a:ext cx="2964328" cy="273630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74" y="3904952"/>
            <a:ext cx="2032000" cy="26924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6" y="4077071"/>
            <a:ext cx="2462271" cy="246227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93724" y="226909"/>
            <a:ext cx="84969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i="1">
                <a:solidFill>
                  <a:srgbClr val="024434"/>
                </a:solidFill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Найдите</a:t>
            </a:r>
            <a:r>
              <a:rPr lang="ru-RU" dirty="0" smtClean="0"/>
              <a:t> иллюстрацию В. </a:t>
            </a:r>
            <a:r>
              <a:rPr lang="ru-RU" dirty="0" err="1" smtClean="0"/>
              <a:t>Чижикова</a:t>
            </a:r>
            <a:r>
              <a:rPr lang="ru-RU" dirty="0" smtClean="0"/>
              <a:t>  к сказке Андерсена «Огниво»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0" y="175517"/>
            <a:ext cx="813271" cy="497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7932436" y="4731535"/>
            <a:ext cx="702704" cy="42951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4349943" y="5424081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4117953" y="2220704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89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03449"/>
            <a:ext cx="3580884" cy="268566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964957"/>
            <a:ext cx="3257290" cy="244296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8" y="3789112"/>
            <a:ext cx="2637656" cy="27946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6" r="12460" b="28285"/>
          <a:stretch/>
        </p:blipFill>
        <p:spPr>
          <a:xfrm>
            <a:off x="4542196" y="1239619"/>
            <a:ext cx="3880101" cy="241332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293724" y="226909"/>
            <a:ext cx="84969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i="1">
                <a:solidFill>
                  <a:srgbClr val="024434"/>
                </a:solidFill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Найдите</a:t>
            </a:r>
            <a:r>
              <a:rPr lang="ru-RU" dirty="0" smtClean="0"/>
              <a:t> иллюстрацию В. </a:t>
            </a:r>
            <a:r>
              <a:rPr lang="ru-RU" dirty="0" err="1" smtClean="0"/>
              <a:t>Чижикова</a:t>
            </a:r>
            <a:r>
              <a:rPr lang="ru-RU" dirty="0" smtClean="0"/>
              <a:t>  к сказке Чуковского «Доктор Айболит»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0" y="175517"/>
            <a:ext cx="813271" cy="4970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8222023" y="4938445"/>
            <a:ext cx="702704" cy="42951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3653579" y="5616017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3840210" y="3736516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2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443" y="1181017"/>
            <a:ext cx="3759467" cy="28196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11" y="3950742"/>
            <a:ext cx="3735692" cy="277675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19" y="4221088"/>
            <a:ext cx="4050741" cy="237800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4" r="6028" b="3903"/>
          <a:stretch/>
        </p:blipFill>
        <p:spPr>
          <a:xfrm>
            <a:off x="1115617" y="1089399"/>
            <a:ext cx="3075406" cy="326548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/>
          <p:cNvSpPr txBox="1"/>
          <p:nvPr/>
        </p:nvSpPr>
        <p:spPr>
          <a:xfrm>
            <a:off x="293724" y="226909"/>
            <a:ext cx="84969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i="1">
                <a:solidFill>
                  <a:srgbClr val="024434"/>
                </a:solidFill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Найдите</a:t>
            </a:r>
            <a:r>
              <a:rPr lang="ru-RU" dirty="0" smtClean="0"/>
              <a:t> иллюстрацию В. </a:t>
            </a:r>
            <a:r>
              <a:rPr lang="ru-RU" dirty="0" err="1" smtClean="0"/>
              <a:t>Чижикова</a:t>
            </a:r>
            <a:r>
              <a:rPr lang="ru-RU" dirty="0" smtClean="0"/>
              <a:t>  к сказке </a:t>
            </a:r>
            <a:r>
              <a:rPr lang="ru-RU" dirty="0" err="1" smtClean="0"/>
              <a:t>Милна</a:t>
            </a:r>
            <a:r>
              <a:rPr lang="ru-RU" dirty="0" smtClean="0"/>
              <a:t> «Винни Пух и все-все-все»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1" y="481503"/>
            <a:ext cx="813271" cy="4970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8441296" y="3411009"/>
            <a:ext cx="702704" cy="42951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184913" y="2833857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4117953" y="2220704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96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02" y="1498132"/>
            <a:ext cx="3298694" cy="220113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567" y="1268761"/>
            <a:ext cx="2448272" cy="24482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45" y="4077072"/>
            <a:ext cx="3699986" cy="237856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02" y="3699271"/>
            <a:ext cx="2213080" cy="289808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293724" y="226909"/>
            <a:ext cx="8496944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 i="1">
                <a:solidFill>
                  <a:srgbClr val="024434"/>
                </a:solidFill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ru-RU" dirty="0"/>
              <a:t>Найдите</a:t>
            </a:r>
            <a:r>
              <a:rPr lang="ru-RU" dirty="0" smtClean="0"/>
              <a:t> иллюстрацию В. </a:t>
            </a:r>
            <a:r>
              <a:rPr lang="ru-RU" dirty="0" err="1" smtClean="0"/>
              <a:t>Чижикова</a:t>
            </a:r>
            <a:r>
              <a:rPr lang="ru-RU" dirty="0" smtClean="0"/>
              <a:t>  к сказке Катаева «</a:t>
            </a:r>
            <a:r>
              <a:rPr lang="ru-RU" dirty="0"/>
              <a:t>Д</a:t>
            </a:r>
            <a:r>
              <a:rPr lang="ru-RU" dirty="0" smtClean="0"/>
              <a:t>удочка и кувшинчик»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118375" y="547672"/>
            <a:ext cx="813271" cy="497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8283788" y="3052477"/>
            <a:ext cx="702704" cy="42951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513415" y="4978521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4261663" y="2435460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50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568" y="693173"/>
            <a:ext cx="4154080" cy="53207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7184" y="693173"/>
            <a:ext cx="4154080" cy="5320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2" b="64140" l="76000" r="97200">
                        <a14:foregroundMark x1="83200" y1="51020" x2="83200" y2="51020"/>
                        <a14:foregroundMark x1="85200" y1="58601" x2="85200" y2="58601"/>
                        <a14:foregroundMark x1="84400" y1="58892" x2="84400" y2="58892"/>
                        <a14:foregroundMark x1="84000" y1="54810" x2="84000" y2="54810"/>
                        <a14:foregroundMark x1="78000" y1="57143" x2="78000" y2="57143"/>
                        <a14:foregroundMark x1="79200" y1="48980" x2="79200" y2="48980"/>
                        <a14:foregroundMark x1="81200" y1="46647" x2="81200" y2="46647"/>
                        <a14:foregroundMark x1="82400" y1="45190" x2="82400" y2="45190"/>
                        <a14:foregroundMark x1="84800" y1="44023" x2="84800" y2="44023"/>
                        <a14:foregroundMark x1="86800" y1="50437" x2="86800" y2="50437"/>
                        <a14:foregroundMark x1="78000" y1="57434" x2="78000" y2="57434"/>
                        <a14:foregroundMark x1="79600" y1="62682" x2="79600" y2="61808"/>
                        <a14:foregroundMark x1="80400" y1="55394" x2="80400" y2="55394"/>
                        <a14:foregroundMark x1="81600" y1="60350" x2="81600" y2="60350"/>
                        <a14:foregroundMark x1="88800" y1="47230" x2="88800" y2="47230"/>
                        <a14:foregroundMark x1="82800" y1="62682" x2="82800" y2="62682"/>
                        <a14:foregroundMark x1="77200" y1="53353" x2="77200" y2="53353"/>
                        <a14:foregroundMark x1="76800" y1="57434" x2="76800" y2="57434"/>
                        <a14:foregroundMark x1="76400" y1="58017" x2="76400" y2="58017"/>
                        <a14:foregroundMark x1="76400" y1="58601" x2="76400" y2="58601"/>
                        <a14:foregroundMark x1="77600" y1="62974" x2="77600" y2="62974"/>
                        <a14:foregroundMark x1="84000" y1="63848" x2="84000" y2="63848"/>
                        <a14:foregroundMark x1="76400" y1="63848" x2="76400" y2="63848"/>
                        <a14:foregroundMark x1="97200" y1="55102" x2="97200" y2="55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751" t="39815" r="8807" b="35281"/>
          <a:stretch/>
        </p:blipFill>
        <p:spPr>
          <a:xfrm>
            <a:off x="8214989" y="2765011"/>
            <a:ext cx="641445" cy="14193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75" b="89844" l="3704" r="88889">
                        <a14:foregroundMark x1="13580" y1="16406" x2="13580" y2="16406"/>
                        <a14:foregroundMark x1="30864" y1="14844" x2="30864" y2="14844"/>
                        <a14:foregroundMark x1="44444" y1="20313" x2="44444" y2="20313"/>
                        <a14:foregroundMark x1="40741" y1="16406" x2="40741" y2="16406"/>
                        <a14:foregroundMark x1="46914" y1="24219" x2="46914" y2="2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2322" y="980728"/>
            <a:ext cx="581355" cy="9176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4000" l="0" r="100000">
                        <a14:foregroundMark x1="38235" y1="80000" x2="38235" y2="80000"/>
                        <a14:foregroundMark x1="61765" y1="76000" x2="61765" y2="76000"/>
                        <a14:foregroundMark x1="82353" y1="28000" x2="82353" y2="28000"/>
                        <a14:backgroundMark x1="11765" y1="20000" x2="11765" y2="20000"/>
                        <a14:backgroundMark x1="85294" y1="10000" x2="85294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70" y="5361386"/>
            <a:ext cx="348585" cy="504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79425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350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365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3380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395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410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33500" y="6043421"/>
            <a:ext cx="468000" cy="540000"/>
          </a:xfrm>
          <a:prstGeom prst="roundRect">
            <a:avLst/>
          </a:prstGeom>
          <a:blipFill dpi="0" rotWithShape="1">
            <a:blip r:embed="rId10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4D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4000" l="0" r="100000">
                        <a14:foregroundMark x1="38235" y1="80000" x2="38235" y2="80000"/>
                        <a14:foregroundMark x1="61765" y1="76000" x2="61765" y2="76000"/>
                        <a14:foregroundMark x1="82353" y1="28000" x2="82353" y2="28000"/>
                        <a14:backgroundMark x1="11765" y1="20000" x2="11765" y2="20000"/>
                        <a14:backgroundMark x1="85294" y1="10000" x2="85294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5303" y="6086082"/>
            <a:ext cx="348585" cy="504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75" b="89844" l="3704" r="88889">
                        <a14:foregroundMark x1="13580" y1="16406" x2="13580" y2="16406"/>
                        <a14:foregroundMark x1="30864" y1="14844" x2="30864" y2="14844"/>
                        <a14:foregroundMark x1="44444" y1="20313" x2="44444" y2="20313"/>
                        <a14:foregroundMark x1="40741" y1="16406" x2="40741" y2="16406"/>
                        <a14:foregroundMark x1="46914" y1="24219" x2="46914" y2="24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6309" y="6043420"/>
            <a:ext cx="379691" cy="59935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942" b="64140" l="76000" r="97200">
                        <a14:foregroundMark x1="83200" y1="51020" x2="83200" y2="51020"/>
                        <a14:foregroundMark x1="85200" y1="58601" x2="85200" y2="58601"/>
                        <a14:foregroundMark x1="84400" y1="58892" x2="84400" y2="58892"/>
                        <a14:foregroundMark x1="84000" y1="54810" x2="84000" y2="54810"/>
                        <a14:foregroundMark x1="78000" y1="57143" x2="78000" y2="57143"/>
                        <a14:foregroundMark x1="79200" y1="48980" x2="79200" y2="48980"/>
                        <a14:foregroundMark x1="81200" y1="46647" x2="81200" y2="46647"/>
                        <a14:foregroundMark x1="82400" y1="45190" x2="82400" y2="45190"/>
                        <a14:foregroundMark x1="84800" y1="44023" x2="84800" y2="44023"/>
                        <a14:foregroundMark x1="86800" y1="50437" x2="86800" y2="50437"/>
                        <a14:foregroundMark x1="78000" y1="57434" x2="78000" y2="57434"/>
                        <a14:foregroundMark x1="79600" y1="62682" x2="79600" y2="61808"/>
                        <a14:foregroundMark x1="80400" y1="55394" x2="80400" y2="55394"/>
                        <a14:foregroundMark x1="81600" y1="60350" x2="81600" y2="60350"/>
                        <a14:foregroundMark x1="88800" y1="47230" x2="88800" y2="47230"/>
                        <a14:foregroundMark x1="82800" y1="62682" x2="82800" y2="62682"/>
                        <a14:foregroundMark x1="77200" y1="53353" x2="77200" y2="53353"/>
                        <a14:foregroundMark x1="76800" y1="57434" x2="76800" y2="57434"/>
                        <a14:foregroundMark x1="76400" y1="58017" x2="76400" y2="58017"/>
                        <a14:foregroundMark x1="76400" y1="58601" x2="76400" y2="58601"/>
                        <a14:foregroundMark x1="77600" y1="62974" x2="77600" y2="62974"/>
                        <a14:foregroundMark x1="84000" y1="63848" x2="84000" y2="63848"/>
                        <a14:foregroundMark x1="76400" y1="63848" x2="76400" y2="63848"/>
                        <a14:foregroundMark x1="97200" y1="55102" x2="97200" y2="55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751" t="39815" r="8807" b="35281"/>
          <a:stretch/>
        </p:blipFill>
        <p:spPr>
          <a:xfrm>
            <a:off x="5647575" y="5985771"/>
            <a:ext cx="251850" cy="55728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09" b="97761" l="5000" r="96429">
                        <a14:foregroundMark x1="31429" y1="70896" x2="31429" y2="70896"/>
                        <a14:foregroundMark x1="33571" y1="80597" x2="33571" y2="80597"/>
                        <a14:foregroundMark x1="30000" y1="85075" x2="30000" y2="85075"/>
                        <a14:foregroundMark x1="64286" y1="70149" x2="64286" y2="70149"/>
                        <a14:foregroundMark x1="72857" y1="27612" x2="72857" y2="27612"/>
                        <a14:foregroundMark x1="76429" y1="33582" x2="76429" y2="33582"/>
                        <a14:foregroundMark x1="79286" y1="39552" x2="80000" y2="40299"/>
                        <a14:foregroundMark x1="90000" y1="72388" x2="90000" y2="72388"/>
                        <a14:foregroundMark x1="59286" y1="73881" x2="59286" y2="73881"/>
                        <a14:foregroundMark x1="37857" y1="82836" x2="37857" y2="82836"/>
                        <a14:foregroundMark x1="35714" y1="95522" x2="35714" y2="95522"/>
                        <a14:foregroundMark x1="60714" y1="93284" x2="60714" y2="93284"/>
                        <a14:foregroundMark x1="43571" y1="94776" x2="43571" y2="94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4246" y="3940268"/>
            <a:ext cx="892254" cy="85879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09" b="97761" l="5000" r="96429">
                        <a14:foregroundMark x1="31429" y1="70896" x2="31429" y2="70896"/>
                        <a14:foregroundMark x1="33571" y1="80597" x2="33571" y2="80597"/>
                        <a14:foregroundMark x1="30000" y1="85075" x2="30000" y2="85075"/>
                        <a14:foregroundMark x1="64286" y1="70149" x2="64286" y2="70149"/>
                        <a14:foregroundMark x1="72857" y1="27612" x2="72857" y2="27612"/>
                        <a14:foregroundMark x1="76429" y1="33582" x2="76429" y2="33582"/>
                        <a14:foregroundMark x1="79286" y1="39552" x2="80000" y2="40299"/>
                        <a14:foregroundMark x1="90000" y1="72388" x2="90000" y2="72388"/>
                        <a14:foregroundMark x1="59286" y1="73881" x2="59286" y2="73881"/>
                        <a14:foregroundMark x1="37857" y1="82836" x2="37857" y2="82836"/>
                        <a14:foregroundMark x1="35714" y1="95522" x2="35714" y2="95522"/>
                        <a14:foregroundMark x1="60714" y1="93284" x2="60714" y2="93284"/>
                        <a14:foregroundMark x1="43571" y1="94776" x2="43571" y2="94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376" y="6104587"/>
            <a:ext cx="377783" cy="36361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47" b="89529" l="1190" r="89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370500" y="1514574"/>
            <a:ext cx="659865" cy="150040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47" b="89529" l="1190" r="892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 flipH="1">
            <a:off x="6681524" y="6043420"/>
            <a:ext cx="392632" cy="44638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414" b="95860" l="0" r="95789">
                        <a14:backgroundMark x1="6842" y1="59236" x2="6842" y2="59236"/>
                        <a14:backgroundMark x1="25263" y1="78662" x2="25263" y2="78662"/>
                        <a14:backgroundMark x1="14737" y1="52866" x2="14737" y2="52866"/>
                        <a14:backgroundMark x1="13158" y1="73248" x2="13158" y2="73248"/>
                        <a14:backgroundMark x1="4737" y1="11146" x2="4737" y2="11146"/>
                        <a14:backgroundMark x1="20000" y1="64331" x2="20000" y2="64331"/>
                        <a14:backgroundMark x1="10000" y1="18790" x2="10000" y2="18790"/>
                        <a14:backgroundMark x1="20526" y1="55732" x2="20526" y2="55732"/>
                        <a14:backgroundMark x1="12632" y1="80892" x2="12632" y2="808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9749" y="4980244"/>
            <a:ext cx="462550" cy="76228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414" b="95860" l="0" r="95789">
                        <a14:backgroundMark x1="6842" y1="59236" x2="6842" y2="59236"/>
                        <a14:backgroundMark x1="25263" y1="78662" x2="25263" y2="78662"/>
                        <a14:backgroundMark x1="14737" y1="52866" x2="14737" y2="52866"/>
                        <a14:backgroundMark x1="13158" y1="73248" x2="13158" y2="73248"/>
                        <a14:backgroundMark x1="4737" y1="11146" x2="4737" y2="11146"/>
                        <a14:backgroundMark x1="20000" y1="64331" x2="20000" y2="64331"/>
                        <a14:backgroundMark x1="10000" y1="18790" x2="10000" y2="18790"/>
                        <a14:backgroundMark x1="20526" y1="55732" x2="20526" y2="55732"/>
                        <a14:backgroundMark x1="12632" y1="80892" x2="12632" y2="808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258" y="6128397"/>
            <a:ext cx="260557" cy="42939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61728" y1="20290" x2="61728" y2="20290"/>
                        <a14:foregroundMark x1="60494" y1="13043" x2="60494" y2="13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4148" y="3695548"/>
            <a:ext cx="792088" cy="67411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>
                        <a14:foregroundMark x1="61728" y1="20290" x2="61728" y2="20290"/>
                        <a14:foregroundMark x1="60494" y1="13043" x2="60494" y2="13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1048" y="6021481"/>
            <a:ext cx="622547" cy="5298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70744" y="153688"/>
            <a:ext cx="3116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024434"/>
                </a:solidFill>
              </a:rPr>
              <a:t>Найдите отличия</a:t>
            </a:r>
            <a:endParaRPr lang="ru-RU" sz="2800" b="1" i="1" dirty="0">
              <a:solidFill>
                <a:srgbClr val="024434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279660" y="68949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flipH="1">
            <a:off x="8319915" y="200542"/>
            <a:ext cx="702704" cy="42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3491880" y="1077396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 err="1">
                <a:solidFill>
                  <a:prstClr val="white"/>
                </a:solidFill>
              </a:rPr>
              <a:t>Гераскина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44352" y="88496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Успенский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2080" y="88496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Цыферов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616" y="1046014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Михалков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31336" y="1331476"/>
            <a:ext cx="461665" cy="10894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Носов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4089" y="1605263"/>
            <a:ext cx="461665" cy="11521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Волков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2400" y="3004168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 err="1">
                <a:solidFill>
                  <a:prstClr val="white"/>
                </a:solidFill>
              </a:rPr>
              <a:t>Родари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21257529">
            <a:off x="395536" y="2351450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Усачев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60121" y="3068960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Чуковский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7281" y="5157192"/>
            <a:ext cx="461665" cy="101740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 err="1">
                <a:solidFill>
                  <a:prstClr val="white"/>
                </a:solidFill>
              </a:rPr>
              <a:t>Милн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9592" y="3707740"/>
            <a:ext cx="461665" cy="13054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</a:rPr>
              <a:t>Андерсен</a:t>
            </a:r>
          </a:p>
        </p:txBody>
      </p:sp>
    </p:spTree>
    <p:extLst>
      <p:ext uri="{BB962C8B-B14F-4D97-AF65-F5344CB8AC3E}">
        <p14:creationId xmlns:p14="http://schemas.microsoft.com/office/powerpoint/2010/main" val="382892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237113" y="1019037"/>
            <a:ext cx="8615471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6000" b="1" i="1" dirty="0" smtClean="0">
                <a:solidFill>
                  <a:srgbClr val="024434"/>
                </a:solidFill>
                <a:latin typeface="Calibri"/>
              </a:rPr>
              <a:t>Читайте книги с иллюстрациями Виктора </a:t>
            </a:r>
            <a:r>
              <a:rPr lang="ru-RU" sz="6000" b="1" i="1" dirty="0" err="1" smtClean="0">
                <a:solidFill>
                  <a:srgbClr val="024434"/>
                </a:solidFill>
                <a:latin typeface="Calibri"/>
              </a:rPr>
              <a:t>Чижикова</a:t>
            </a:r>
            <a:r>
              <a:rPr lang="ru-RU" sz="6000" b="1" i="1" dirty="0" smtClean="0">
                <a:solidFill>
                  <a:srgbClr val="024434"/>
                </a:solidFill>
                <a:latin typeface="Calibri"/>
              </a:rPr>
              <a:t> в</a:t>
            </a:r>
          </a:p>
          <a:p>
            <a:pPr algn="ctr" eaLnBrk="1" hangingPunct="1"/>
            <a:r>
              <a:rPr lang="ru-RU" sz="6000" b="1" i="1" dirty="0" err="1" smtClean="0">
                <a:solidFill>
                  <a:srgbClr val="024434"/>
                </a:solidFill>
                <a:latin typeface="Calibri"/>
              </a:rPr>
              <a:t>Рощинской</a:t>
            </a:r>
            <a:r>
              <a:rPr lang="ru-RU" sz="6000" b="1" i="1" dirty="0" smtClean="0">
                <a:solidFill>
                  <a:srgbClr val="024434"/>
                </a:solidFill>
                <a:latin typeface="Calibri"/>
              </a:rPr>
              <a:t> детской </a:t>
            </a:r>
            <a:r>
              <a:rPr lang="ru-RU" sz="6000" b="1" i="1" dirty="0" err="1" smtClean="0">
                <a:solidFill>
                  <a:srgbClr val="024434"/>
                </a:solidFill>
                <a:latin typeface="Calibri"/>
              </a:rPr>
              <a:t>библиотке</a:t>
            </a:r>
            <a:r>
              <a:rPr lang="ru-RU" sz="6000" b="1" i="1" dirty="0" smtClean="0">
                <a:solidFill>
                  <a:srgbClr val="024434"/>
                </a:solidFill>
                <a:latin typeface="Calibri"/>
              </a:rPr>
              <a:t>!</a:t>
            </a:r>
            <a:endParaRPr lang="ru-RU" sz="6000" b="1" i="1" dirty="0">
              <a:solidFill>
                <a:srgbClr val="024434"/>
              </a:solidFill>
              <a:latin typeface="Calibri"/>
            </a:endParaRPr>
          </a:p>
          <a:p>
            <a:pPr algn="ctr" eaLnBrk="1" hangingPunct="1"/>
            <a:endParaRPr lang="ru-RU" sz="4000" b="1" i="1" dirty="0">
              <a:solidFill>
                <a:srgbClr val="024434"/>
              </a:solidFill>
              <a:latin typeface="Calibri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>
            <a:off x="280795" y="5005083"/>
            <a:ext cx="807817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100000" l="0" r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412"/>
          <a:stretch/>
        </p:blipFill>
        <p:spPr bwMode="auto">
          <a:xfrm rot="20624729" flipH="1">
            <a:off x="5567995" y="109858"/>
            <a:ext cx="848483" cy="7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3961782">
            <a:off x="89790" y="175517"/>
            <a:ext cx="813271" cy="4970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>
            <a:off x="6474851" y="6143902"/>
            <a:ext cx="813271" cy="4970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6" b="100000" l="9574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33" r="9300"/>
          <a:stretch/>
        </p:blipFill>
        <p:spPr>
          <a:xfrm rot="18776353" flipH="1">
            <a:off x="8187841" y="4700497"/>
            <a:ext cx="702704" cy="4295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88525" l="2740" r="890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7682" r="20711" b="22740"/>
          <a:stretch/>
        </p:blipFill>
        <p:spPr>
          <a:xfrm>
            <a:off x="8028384" y="672575"/>
            <a:ext cx="510809" cy="3464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88525" l="2740" r="890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7682" r="20711" b="22740"/>
          <a:stretch/>
        </p:blipFill>
        <p:spPr>
          <a:xfrm rot="20040671" flipH="1">
            <a:off x="3478265" y="6190784"/>
            <a:ext cx="592855" cy="4033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36" b="88525" l="2740" r="890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7682" r="20711" b="22740"/>
          <a:stretch/>
        </p:blipFill>
        <p:spPr>
          <a:xfrm flipH="1">
            <a:off x="199996" y="2138195"/>
            <a:ext cx="592855" cy="403330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" action="ppaction://hlinkshowjump?jump=endshow" highlightClick="1"/>
          </p:cNvPr>
          <p:cNvSpPr/>
          <p:nvPr/>
        </p:nvSpPr>
        <p:spPr>
          <a:xfrm>
            <a:off x="8430936" y="6193068"/>
            <a:ext cx="396567" cy="466303"/>
          </a:xfrm>
          <a:prstGeom prst="actionButtonHome">
            <a:avLst/>
          </a:prstGeom>
          <a:solidFill>
            <a:srgbClr val="0080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66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645bc77e5d595f1ec2933605447f6dc987ab4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133</Words>
  <Application>Microsoft Office PowerPoint</Application>
  <PresentationFormat>Экран (4:3)</PresentationFormat>
  <Paragraphs>25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Интернат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Владелец</cp:lastModifiedBy>
  <cp:revision>10</cp:revision>
  <dcterms:created xsi:type="dcterms:W3CDTF">2015-06-30T07:58:40Z</dcterms:created>
  <dcterms:modified xsi:type="dcterms:W3CDTF">2020-09-16T08:48:01Z</dcterms:modified>
</cp:coreProperties>
</file>